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0"/>
  </p:sldIdLst>
  <p:sldSz cx="7772400" cy="100584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Sugo Display" charset="1" panose="02000506020000020004"/>
      <p:regular r:id="rId10"/>
    </p:embeddedFont>
    <p:embeddedFont>
      <p:font typeface="Sugo Display Bold" charset="1" panose="02000506020000020004"/>
      <p:regular r:id="rId11"/>
    </p:embeddedFont>
    <p:embeddedFont>
      <p:font typeface="Sugo Display Italics" charset="1" panose="02000506020000020004"/>
      <p:regular r:id="rId12"/>
    </p:embeddedFont>
    <p:embeddedFont>
      <p:font typeface="Sugo Display Bold Italics" charset="1" panose="02000506020000020004"/>
      <p:regular r:id="rId13"/>
    </p:embeddedFont>
    <p:embeddedFont>
      <p:font typeface="Canva Sans" charset="1" panose="020B0503030501040103"/>
      <p:regular r:id="rId14"/>
    </p:embeddedFont>
    <p:embeddedFont>
      <p:font typeface="Canva Sans Bold" charset="1" panose="020B0803030501040103"/>
      <p:regular r:id="rId15"/>
    </p:embeddedFont>
    <p:embeddedFont>
      <p:font typeface="Canva Sans Italics" charset="1" panose="020B0503030501040103"/>
      <p:regular r:id="rId16"/>
    </p:embeddedFont>
    <p:embeddedFont>
      <p:font typeface="Canva Sans Bold Italics" charset="1" panose="020B0803030501040103"/>
      <p:regular r:id="rId17"/>
    </p:embeddedFont>
    <p:embeddedFont>
      <p:font typeface="Canva Sans Medium" charset="1" panose="020B0603030501040103"/>
      <p:regular r:id="rId18"/>
    </p:embeddedFont>
    <p:embeddedFont>
      <p:font typeface="Canva Sans Medium Italics" charset="1" panose="020B0603030501040103"/>
      <p:regular r:id="rId19"/>
    </p:embeddedFont>
    <p:embeddedFont>
      <p:font typeface="Lazord Mono" charset="1" panose="00000500000000000000"/>
      <p:regular r:id="rId20"/>
    </p:embeddedFont>
    <p:embeddedFont>
      <p:font typeface="Lazord Mono Bold" charset="1" panose="00000800000000000000"/>
      <p:regular r:id="rId21"/>
    </p:embeddedFont>
    <p:embeddedFont>
      <p:font typeface="Lazord Mono Italics" charset="1" panose="00000500000000000000"/>
      <p:regular r:id="rId22"/>
    </p:embeddedFont>
    <p:embeddedFont>
      <p:font typeface="Lazord Mono Bold Italics" charset="1" panose="00000800000000000000"/>
      <p:regular r:id="rId23"/>
    </p:embeddedFont>
    <p:embeddedFont>
      <p:font typeface="Lazord Mono Thin" charset="1" panose="00000200000000000000"/>
      <p:regular r:id="rId24"/>
    </p:embeddedFont>
    <p:embeddedFont>
      <p:font typeface="Lazord Mono Thin Italics" charset="1" panose="00000200000000000000"/>
      <p:regular r:id="rId25"/>
    </p:embeddedFont>
    <p:embeddedFont>
      <p:font typeface="Lazord Mono Light" charset="1" panose="00000400000000000000"/>
      <p:regular r:id="rId26"/>
    </p:embeddedFont>
    <p:embeddedFont>
      <p:font typeface="Lazord Mono Light Italics" charset="1" panose="00000400000000000000"/>
      <p:regular r:id="rId27"/>
    </p:embeddedFont>
    <p:embeddedFont>
      <p:font typeface="Lazord Mono Heavy" charset="1" panose="00000A00000000000000"/>
      <p:regular r:id="rId28"/>
    </p:embeddedFont>
    <p:embeddedFont>
      <p:font typeface="Lazord Mono Heavy Italics" charset="1" panose="00000A0000000000000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slides/slide1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0806" y="2034511"/>
            <a:ext cx="7836597" cy="2798742"/>
            <a:chOff x="0" y="0"/>
            <a:chExt cx="3006387" cy="107369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06387" cy="1073693"/>
            </a:xfrm>
            <a:custGeom>
              <a:avLst/>
              <a:gdLst/>
              <a:ahLst/>
              <a:cxnLst/>
              <a:rect r="r" b="b" t="t" l="l"/>
              <a:pathLst>
                <a:path h="1073693" w="3006387">
                  <a:moveTo>
                    <a:pt x="17783" y="0"/>
                  </a:moveTo>
                  <a:lnTo>
                    <a:pt x="2988605" y="0"/>
                  </a:lnTo>
                  <a:cubicBezTo>
                    <a:pt x="2998426" y="0"/>
                    <a:pt x="3006387" y="7962"/>
                    <a:pt x="3006387" y="17783"/>
                  </a:cubicBezTo>
                  <a:lnTo>
                    <a:pt x="3006387" y="1055911"/>
                  </a:lnTo>
                  <a:cubicBezTo>
                    <a:pt x="3006387" y="1060627"/>
                    <a:pt x="3004514" y="1065150"/>
                    <a:pt x="3001179" y="1068485"/>
                  </a:cubicBezTo>
                  <a:cubicBezTo>
                    <a:pt x="2997844" y="1071820"/>
                    <a:pt x="2993321" y="1073693"/>
                    <a:pt x="2988605" y="1073693"/>
                  </a:cubicBezTo>
                  <a:lnTo>
                    <a:pt x="17783" y="1073693"/>
                  </a:lnTo>
                  <a:cubicBezTo>
                    <a:pt x="7962" y="1073693"/>
                    <a:pt x="0" y="1065732"/>
                    <a:pt x="0" y="1055911"/>
                  </a:cubicBezTo>
                  <a:lnTo>
                    <a:pt x="0" y="17783"/>
                  </a:lnTo>
                  <a:cubicBezTo>
                    <a:pt x="0" y="7962"/>
                    <a:pt x="7962" y="0"/>
                    <a:pt x="17783" y="0"/>
                  </a:cubicBezTo>
                  <a:close/>
                </a:path>
              </a:pathLst>
            </a:custGeom>
            <a:solidFill>
              <a:srgbClr val="F7B435"/>
            </a:solidFill>
            <a:ln w="38100">
              <a:solidFill>
                <a:srgbClr val="3A3F64"/>
              </a:solidFill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286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30806" y="4979038"/>
            <a:ext cx="7836597" cy="2798742"/>
            <a:chOff x="0" y="0"/>
            <a:chExt cx="3006387" cy="107369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006387" cy="1073693"/>
            </a:xfrm>
            <a:custGeom>
              <a:avLst/>
              <a:gdLst/>
              <a:ahLst/>
              <a:cxnLst/>
              <a:rect r="r" b="b" t="t" l="l"/>
              <a:pathLst>
                <a:path h="1073693" w="3006387">
                  <a:moveTo>
                    <a:pt x="17783" y="0"/>
                  </a:moveTo>
                  <a:lnTo>
                    <a:pt x="2988605" y="0"/>
                  </a:lnTo>
                  <a:cubicBezTo>
                    <a:pt x="2998426" y="0"/>
                    <a:pt x="3006387" y="7962"/>
                    <a:pt x="3006387" y="17783"/>
                  </a:cubicBezTo>
                  <a:lnTo>
                    <a:pt x="3006387" y="1055911"/>
                  </a:lnTo>
                  <a:cubicBezTo>
                    <a:pt x="3006387" y="1060627"/>
                    <a:pt x="3004514" y="1065150"/>
                    <a:pt x="3001179" y="1068485"/>
                  </a:cubicBezTo>
                  <a:cubicBezTo>
                    <a:pt x="2997844" y="1071820"/>
                    <a:pt x="2993321" y="1073693"/>
                    <a:pt x="2988605" y="1073693"/>
                  </a:cubicBezTo>
                  <a:lnTo>
                    <a:pt x="17783" y="1073693"/>
                  </a:lnTo>
                  <a:cubicBezTo>
                    <a:pt x="7962" y="1073693"/>
                    <a:pt x="0" y="1065732"/>
                    <a:pt x="0" y="1055911"/>
                  </a:cubicBezTo>
                  <a:lnTo>
                    <a:pt x="0" y="17783"/>
                  </a:lnTo>
                  <a:cubicBezTo>
                    <a:pt x="0" y="7962"/>
                    <a:pt x="7962" y="0"/>
                    <a:pt x="17783" y="0"/>
                  </a:cubicBezTo>
                  <a:close/>
                </a:path>
              </a:pathLst>
            </a:custGeom>
            <a:solidFill>
              <a:srgbClr val="8C52FF"/>
            </a:solidFill>
            <a:ln w="38100">
              <a:solidFill>
                <a:srgbClr val="3A3F64"/>
              </a:solidFill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286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60935" y="395677"/>
            <a:ext cx="6250530" cy="9267046"/>
            <a:chOff x="0" y="0"/>
            <a:chExt cx="2610809" cy="387078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610808" cy="3870789"/>
            </a:xfrm>
            <a:custGeom>
              <a:avLst/>
              <a:gdLst/>
              <a:ahLst/>
              <a:cxnLst/>
              <a:rect r="r" b="b" t="t" l="l"/>
              <a:pathLst>
                <a:path h="3870789" w="2610808">
                  <a:moveTo>
                    <a:pt x="43351" y="0"/>
                  </a:moveTo>
                  <a:lnTo>
                    <a:pt x="2567457" y="0"/>
                  </a:lnTo>
                  <a:cubicBezTo>
                    <a:pt x="2591400" y="0"/>
                    <a:pt x="2610808" y="19409"/>
                    <a:pt x="2610808" y="43351"/>
                  </a:cubicBezTo>
                  <a:lnTo>
                    <a:pt x="2610808" y="3827438"/>
                  </a:lnTo>
                  <a:cubicBezTo>
                    <a:pt x="2610808" y="3851380"/>
                    <a:pt x="2591400" y="3870789"/>
                    <a:pt x="2567457" y="3870789"/>
                  </a:cubicBezTo>
                  <a:lnTo>
                    <a:pt x="43351" y="3870789"/>
                  </a:lnTo>
                  <a:cubicBezTo>
                    <a:pt x="19409" y="3870789"/>
                    <a:pt x="0" y="3851380"/>
                    <a:pt x="0" y="3827438"/>
                  </a:cubicBezTo>
                  <a:lnTo>
                    <a:pt x="0" y="43351"/>
                  </a:lnTo>
                  <a:cubicBezTo>
                    <a:pt x="0" y="19409"/>
                    <a:pt x="19409" y="0"/>
                    <a:pt x="43351" y="0"/>
                  </a:cubicBezTo>
                  <a:close/>
                </a:path>
              </a:pathLst>
            </a:custGeom>
            <a:solidFill>
              <a:srgbClr val="8C52FF"/>
            </a:solidFill>
            <a:ln w="38100">
              <a:solidFill>
                <a:srgbClr val="3A3F64"/>
              </a:solidFill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anchor="ctr" rtlCol="false" tIns="43901" lIns="43901" bIns="43901" rIns="43901"/>
            <a:lstStyle/>
            <a:p>
              <a:pPr algn="ctr">
                <a:lnSpc>
                  <a:spcPts val="1693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3952924" y="3385848"/>
            <a:ext cx="2686849" cy="1339385"/>
            <a:chOff x="0" y="0"/>
            <a:chExt cx="1030767" cy="51383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30767" cy="513834"/>
            </a:xfrm>
            <a:custGeom>
              <a:avLst/>
              <a:gdLst/>
              <a:ahLst/>
              <a:cxnLst/>
              <a:rect r="r" b="b" t="t" l="l"/>
              <a:pathLst>
                <a:path h="513834" w="1030767">
                  <a:moveTo>
                    <a:pt x="51865" y="0"/>
                  </a:moveTo>
                  <a:lnTo>
                    <a:pt x="978902" y="0"/>
                  </a:lnTo>
                  <a:cubicBezTo>
                    <a:pt x="992657" y="0"/>
                    <a:pt x="1005850" y="5464"/>
                    <a:pt x="1015576" y="15191"/>
                  </a:cubicBezTo>
                  <a:cubicBezTo>
                    <a:pt x="1025303" y="24918"/>
                    <a:pt x="1030767" y="38110"/>
                    <a:pt x="1030767" y="51865"/>
                  </a:cubicBezTo>
                  <a:lnTo>
                    <a:pt x="1030767" y="461968"/>
                  </a:lnTo>
                  <a:cubicBezTo>
                    <a:pt x="1030767" y="475724"/>
                    <a:pt x="1025303" y="488916"/>
                    <a:pt x="1015576" y="498643"/>
                  </a:cubicBezTo>
                  <a:cubicBezTo>
                    <a:pt x="1005850" y="508369"/>
                    <a:pt x="992657" y="513834"/>
                    <a:pt x="978902" y="513834"/>
                  </a:cubicBezTo>
                  <a:lnTo>
                    <a:pt x="51865" y="513834"/>
                  </a:lnTo>
                  <a:cubicBezTo>
                    <a:pt x="38110" y="513834"/>
                    <a:pt x="24918" y="508369"/>
                    <a:pt x="15191" y="498643"/>
                  </a:cubicBezTo>
                  <a:cubicBezTo>
                    <a:pt x="5464" y="488916"/>
                    <a:pt x="0" y="475724"/>
                    <a:pt x="0" y="461968"/>
                  </a:cubicBezTo>
                  <a:lnTo>
                    <a:pt x="0" y="51865"/>
                  </a:lnTo>
                  <a:cubicBezTo>
                    <a:pt x="0" y="38110"/>
                    <a:pt x="5464" y="24918"/>
                    <a:pt x="15191" y="15191"/>
                  </a:cubicBezTo>
                  <a:cubicBezTo>
                    <a:pt x="24918" y="5464"/>
                    <a:pt x="38110" y="0"/>
                    <a:pt x="51865" y="0"/>
                  </a:cubicBezTo>
                  <a:close/>
                </a:path>
              </a:pathLst>
            </a:custGeom>
            <a:solidFill>
              <a:srgbClr val="F7B435"/>
            </a:solidFill>
            <a:ln w="38100">
              <a:solidFill>
                <a:srgbClr val="3A3F64"/>
              </a:solidFill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286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996917" y="4906208"/>
            <a:ext cx="3696051" cy="144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6"/>
              </a:lnSpc>
            </a:pPr>
            <a:r>
              <a:rPr lang="en-US" sz="1128" spc="91">
                <a:solidFill>
                  <a:srgbClr val="CEC8C1"/>
                </a:solidFill>
                <a:latin typeface="Lazord Mono Bold"/>
              </a:rPr>
              <a:t>ALL ACTIVITIES WILL BE HELD AT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592176" y="6890973"/>
            <a:ext cx="676274" cy="644574"/>
            <a:chOff x="0" y="0"/>
            <a:chExt cx="812800" cy="7747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51837" y="58261"/>
              <a:ext cx="709126" cy="675918"/>
            </a:xfrm>
            <a:custGeom>
              <a:avLst/>
              <a:gdLst/>
              <a:ahLst/>
              <a:cxnLst/>
              <a:rect r="r" b="b" t="t" l="l"/>
              <a:pathLst>
                <a:path h="675918" w="709126">
                  <a:moveTo>
                    <a:pt x="379278" y="17968"/>
                  </a:moveTo>
                  <a:lnTo>
                    <a:pt x="425787" y="161419"/>
                  </a:lnTo>
                  <a:cubicBezTo>
                    <a:pt x="440522" y="206867"/>
                    <a:pt x="482859" y="237648"/>
                    <a:pt x="530637" y="237648"/>
                  </a:cubicBezTo>
                  <a:lnTo>
                    <a:pt x="680828" y="237648"/>
                  </a:lnTo>
                  <a:cubicBezTo>
                    <a:pt x="692123" y="237648"/>
                    <a:pt x="702134" y="244918"/>
                    <a:pt x="705630" y="255658"/>
                  </a:cubicBezTo>
                  <a:cubicBezTo>
                    <a:pt x="709126" y="266398"/>
                    <a:pt x="705312" y="278169"/>
                    <a:pt x="696181" y="284817"/>
                  </a:cubicBezTo>
                  <a:lnTo>
                    <a:pt x="574576" y="373361"/>
                  </a:lnTo>
                  <a:cubicBezTo>
                    <a:pt x="535934" y="401497"/>
                    <a:pt x="519767" y="451290"/>
                    <a:pt x="534508" y="496759"/>
                  </a:cubicBezTo>
                  <a:lnTo>
                    <a:pt x="581018" y="640210"/>
                  </a:lnTo>
                  <a:cubicBezTo>
                    <a:pt x="584495" y="650935"/>
                    <a:pt x="580669" y="662679"/>
                    <a:pt x="571542" y="669298"/>
                  </a:cubicBezTo>
                  <a:cubicBezTo>
                    <a:pt x="562416" y="675918"/>
                    <a:pt x="550064" y="675906"/>
                    <a:pt x="540950" y="669270"/>
                  </a:cubicBezTo>
                  <a:lnTo>
                    <a:pt x="419345" y="580727"/>
                  </a:lnTo>
                  <a:cubicBezTo>
                    <a:pt x="380733" y="552612"/>
                    <a:pt x="328393" y="552612"/>
                    <a:pt x="289781" y="580727"/>
                  </a:cubicBezTo>
                  <a:lnTo>
                    <a:pt x="168176" y="669270"/>
                  </a:lnTo>
                  <a:cubicBezTo>
                    <a:pt x="159062" y="675906"/>
                    <a:pt x="146710" y="675918"/>
                    <a:pt x="137583" y="669298"/>
                  </a:cubicBezTo>
                  <a:cubicBezTo>
                    <a:pt x="128457" y="662679"/>
                    <a:pt x="124631" y="650935"/>
                    <a:pt x="128108" y="640210"/>
                  </a:cubicBezTo>
                  <a:lnTo>
                    <a:pt x="174618" y="496759"/>
                  </a:lnTo>
                  <a:cubicBezTo>
                    <a:pt x="189359" y="451290"/>
                    <a:pt x="173192" y="401497"/>
                    <a:pt x="134550" y="373361"/>
                  </a:cubicBezTo>
                  <a:lnTo>
                    <a:pt x="12945" y="284817"/>
                  </a:lnTo>
                  <a:cubicBezTo>
                    <a:pt x="3814" y="278169"/>
                    <a:pt x="0" y="266398"/>
                    <a:pt x="3496" y="255658"/>
                  </a:cubicBezTo>
                  <a:cubicBezTo>
                    <a:pt x="6992" y="244918"/>
                    <a:pt x="17003" y="237648"/>
                    <a:pt x="28298" y="237648"/>
                  </a:cubicBezTo>
                  <a:lnTo>
                    <a:pt x="178489" y="237648"/>
                  </a:lnTo>
                  <a:cubicBezTo>
                    <a:pt x="226267" y="237648"/>
                    <a:pt x="268604" y="206867"/>
                    <a:pt x="283339" y="161419"/>
                  </a:cubicBezTo>
                  <a:lnTo>
                    <a:pt x="329848" y="17968"/>
                  </a:lnTo>
                  <a:cubicBezTo>
                    <a:pt x="333322" y="7255"/>
                    <a:pt x="343301" y="0"/>
                    <a:pt x="354563" y="0"/>
                  </a:cubicBezTo>
                  <a:cubicBezTo>
                    <a:pt x="365825" y="0"/>
                    <a:pt x="375804" y="7255"/>
                    <a:pt x="379278" y="17968"/>
                  </a:cubicBezTo>
                  <a:close/>
                </a:path>
              </a:pathLst>
            </a:custGeom>
            <a:solidFill>
              <a:srgbClr val="F7B435"/>
            </a:solidFill>
            <a:ln w="28575">
              <a:solidFill>
                <a:srgbClr val="3A3F64"/>
              </a:solidFill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228600" y="190500"/>
              <a:ext cx="355600" cy="419100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2552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5571067" y="6890973"/>
            <a:ext cx="676274" cy="644574"/>
            <a:chOff x="0" y="0"/>
            <a:chExt cx="812800" cy="7747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51837" y="58261"/>
              <a:ext cx="709126" cy="675918"/>
            </a:xfrm>
            <a:custGeom>
              <a:avLst/>
              <a:gdLst/>
              <a:ahLst/>
              <a:cxnLst/>
              <a:rect r="r" b="b" t="t" l="l"/>
              <a:pathLst>
                <a:path h="675918" w="709126">
                  <a:moveTo>
                    <a:pt x="379278" y="17968"/>
                  </a:moveTo>
                  <a:lnTo>
                    <a:pt x="425787" y="161419"/>
                  </a:lnTo>
                  <a:cubicBezTo>
                    <a:pt x="440522" y="206867"/>
                    <a:pt x="482859" y="237648"/>
                    <a:pt x="530637" y="237648"/>
                  </a:cubicBezTo>
                  <a:lnTo>
                    <a:pt x="680828" y="237648"/>
                  </a:lnTo>
                  <a:cubicBezTo>
                    <a:pt x="692123" y="237648"/>
                    <a:pt x="702134" y="244918"/>
                    <a:pt x="705630" y="255658"/>
                  </a:cubicBezTo>
                  <a:cubicBezTo>
                    <a:pt x="709126" y="266398"/>
                    <a:pt x="705312" y="278169"/>
                    <a:pt x="696181" y="284817"/>
                  </a:cubicBezTo>
                  <a:lnTo>
                    <a:pt x="574576" y="373361"/>
                  </a:lnTo>
                  <a:cubicBezTo>
                    <a:pt x="535934" y="401497"/>
                    <a:pt x="519767" y="451290"/>
                    <a:pt x="534508" y="496759"/>
                  </a:cubicBezTo>
                  <a:lnTo>
                    <a:pt x="581018" y="640210"/>
                  </a:lnTo>
                  <a:cubicBezTo>
                    <a:pt x="584495" y="650935"/>
                    <a:pt x="580669" y="662679"/>
                    <a:pt x="571542" y="669298"/>
                  </a:cubicBezTo>
                  <a:cubicBezTo>
                    <a:pt x="562416" y="675918"/>
                    <a:pt x="550064" y="675906"/>
                    <a:pt x="540950" y="669270"/>
                  </a:cubicBezTo>
                  <a:lnTo>
                    <a:pt x="419345" y="580727"/>
                  </a:lnTo>
                  <a:cubicBezTo>
                    <a:pt x="380733" y="552612"/>
                    <a:pt x="328393" y="552612"/>
                    <a:pt x="289781" y="580727"/>
                  </a:cubicBezTo>
                  <a:lnTo>
                    <a:pt x="168176" y="669270"/>
                  </a:lnTo>
                  <a:cubicBezTo>
                    <a:pt x="159062" y="675906"/>
                    <a:pt x="146710" y="675918"/>
                    <a:pt x="137583" y="669298"/>
                  </a:cubicBezTo>
                  <a:cubicBezTo>
                    <a:pt x="128457" y="662679"/>
                    <a:pt x="124631" y="650935"/>
                    <a:pt x="128108" y="640210"/>
                  </a:cubicBezTo>
                  <a:lnTo>
                    <a:pt x="174618" y="496759"/>
                  </a:lnTo>
                  <a:cubicBezTo>
                    <a:pt x="189359" y="451290"/>
                    <a:pt x="173192" y="401497"/>
                    <a:pt x="134550" y="373361"/>
                  </a:cubicBezTo>
                  <a:lnTo>
                    <a:pt x="12945" y="284817"/>
                  </a:lnTo>
                  <a:cubicBezTo>
                    <a:pt x="3814" y="278169"/>
                    <a:pt x="0" y="266398"/>
                    <a:pt x="3496" y="255658"/>
                  </a:cubicBezTo>
                  <a:cubicBezTo>
                    <a:pt x="6992" y="244918"/>
                    <a:pt x="17003" y="237648"/>
                    <a:pt x="28298" y="237648"/>
                  </a:cubicBezTo>
                  <a:lnTo>
                    <a:pt x="178489" y="237648"/>
                  </a:lnTo>
                  <a:cubicBezTo>
                    <a:pt x="226267" y="237648"/>
                    <a:pt x="268604" y="206867"/>
                    <a:pt x="283339" y="161419"/>
                  </a:cubicBezTo>
                  <a:lnTo>
                    <a:pt x="329848" y="17968"/>
                  </a:lnTo>
                  <a:cubicBezTo>
                    <a:pt x="333322" y="7255"/>
                    <a:pt x="343301" y="0"/>
                    <a:pt x="354563" y="0"/>
                  </a:cubicBezTo>
                  <a:cubicBezTo>
                    <a:pt x="365825" y="0"/>
                    <a:pt x="375804" y="7255"/>
                    <a:pt x="379278" y="17968"/>
                  </a:cubicBezTo>
                  <a:close/>
                </a:path>
              </a:pathLst>
            </a:custGeom>
            <a:solidFill>
              <a:srgbClr val="F7B435"/>
            </a:solidFill>
            <a:ln w="28575">
              <a:solidFill>
                <a:srgbClr val="3A3F64"/>
              </a:solidFill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228600" y="190500"/>
              <a:ext cx="355600" cy="419100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2552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996544" y="711200"/>
            <a:ext cx="290394" cy="290394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7B435"/>
            </a:solidFill>
            <a:ln w="38100">
              <a:solidFill>
                <a:srgbClr val="3A3F64"/>
              </a:solidFill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3483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996544" y="9051422"/>
            <a:ext cx="290394" cy="290394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7B435"/>
            </a:solidFill>
            <a:ln w="38100">
              <a:solidFill>
                <a:srgbClr val="3A3F64"/>
              </a:solidFill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3483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6474140" y="711200"/>
            <a:ext cx="290394" cy="290394"/>
            <a:chOff x="0" y="0"/>
            <a:chExt cx="812800" cy="8128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7B435"/>
            </a:solidFill>
            <a:ln w="38100">
              <a:solidFill>
                <a:srgbClr val="3A3F64"/>
              </a:solidFill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3483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6474140" y="9051422"/>
            <a:ext cx="290394" cy="290394"/>
            <a:chOff x="0" y="0"/>
            <a:chExt cx="812800" cy="8128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7B435"/>
            </a:solidFill>
            <a:ln w="38100">
              <a:solidFill>
                <a:srgbClr val="3A3F64"/>
              </a:solidFill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3483"/>
                </a:lnSpc>
              </a:pPr>
            </a:p>
          </p:txBody>
        </p:sp>
      </p:grpSp>
      <p:sp>
        <p:nvSpPr>
          <p:cNvPr name="AutoShape 33" id="33"/>
          <p:cNvSpPr/>
          <p:nvPr/>
        </p:nvSpPr>
        <p:spPr>
          <a:xfrm>
            <a:off x="1525059" y="4961117"/>
            <a:ext cx="743391" cy="0"/>
          </a:xfrm>
          <a:prstGeom prst="line">
            <a:avLst/>
          </a:prstGeom>
          <a:ln cap="rnd" w="38100">
            <a:solidFill>
              <a:srgbClr val="F7B43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4" id="34"/>
          <p:cNvSpPr/>
          <p:nvPr/>
        </p:nvSpPr>
        <p:spPr>
          <a:xfrm>
            <a:off x="5503950" y="4961117"/>
            <a:ext cx="743391" cy="0"/>
          </a:xfrm>
          <a:prstGeom prst="line">
            <a:avLst/>
          </a:prstGeom>
          <a:ln cap="rnd" w="38100">
            <a:solidFill>
              <a:srgbClr val="F7B43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5" id="35"/>
          <p:cNvSpPr/>
          <p:nvPr/>
        </p:nvSpPr>
        <p:spPr>
          <a:xfrm flipH="false" flipV="false" rot="0">
            <a:off x="2434178" y="6060094"/>
            <a:ext cx="3027617" cy="2306332"/>
          </a:xfrm>
          <a:custGeom>
            <a:avLst/>
            <a:gdLst/>
            <a:ahLst/>
            <a:cxnLst/>
            <a:rect r="r" b="b" t="t" l="l"/>
            <a:pathLst>
              <a:path h="2306332" w="3027617">
                <a:moveTo>
                  <a:pt x="0" y="0"/>
                </a:moveTo>
                <a:lnTo>
                  <a:pt x="3027617" y="0"/>
                </a:lnTo>
                <a:lnTo>
                  <a:pt x="3027617" y="2306332"/>
                </a:lnTo>
                <a:lnTo>
                  <a:pt x="0" y="23063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1201756" y="1149350"/>
            <a:ext cx="5172924" cy="2498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61"/>
              </a:lnSpc>
            </a:pPr>
            <a:r>
              <a:rPr lang="en-US" sz="11768" spc="258">
                <a:solidFill>
                  <a:srgbClr val="3A3F64"/>
                </a:solidFill>
                <a:latin typeface="Sugo Display"/>
              </a:rPr>
              <a:t>U6</a:t>
            </a:r>
          </a:p>
          <a:p>
            <a:pPr algn="ctr">
              <a:lnSpc>
                <a:spcPts val="9061"/>
              </a:lnSpc>
            </a:pPr>
            <a:r>
              <a:rPr lang="en-US" sz="11768" spc="258">
                <a:solidFill>
                  <a:srgbClr val="3A3F64"/>
                </a:solidFill>
                <a:latin typeface="Sugo Display"/>
              </a:rPr>
              <a:t>PROGRAM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1101369" y="3414423"/>
            <a:ext cx="2686849" cy="1339385"/>
            <a:chOff x="0" y="0"/>
            <a:chExt cx="1030767" cy="513834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030767" cy="513834"/>
            </a:xfrm>
            <a:custGeom>
              <a:avLst/>
              <a:gdLst/>
              <a:ahLst/>
              <a:cxnLst/>
              <a:rect r="r" b="b" t="t" l="l"/>
              <a:pathLst>
                <a:path h="513834" w="1030767">
                  <a:moveTo>
                    <a:pt x="51865" y="0"/>
                  </a:moveTo>
                  <a:lnTo>
                    <a:pt x="978902" y="0"/>
                  </a:lnTo>
                  <a:cubicBezTo>
                    <a:pt x="992657" y="0"/>
                    <a:pt x="1005850" y="5464"/>
                    <a:pt x="1015576" y="15191"/>
                  </a:cubicBezTo>
                  <a:cubicBezTo>
                    <a:pt x="1025303" y="24918"/>
                    <a:pt x="1030767" y="38110"/>
                    <a:pt x="1030767" y="51865"/>
                  </a:cubicBezTo>
                  <a:lnTo>
                    <a:pt x="1030767" y="461968"/>
                  </a:lnTo>
                  <a:cubicBezTo>
                    <a:pt x="1030767" y="475724"/>
                    <a:pt x="1025303" y="488916"/>
                    <a:pt x="1015576" y="498643"/>
                  </a:cubicBezTo>
                  <a:cubicBezTo>
                    <a:pt x="1005850" y="508369"/>
                    <a:pt x="992657" y="513834"/>
                    <a:pt x="978902" y="513834"/>
                  </a:cubicBezTo>
                  <a:lnTo>
                    <a:pt x="51865" y="513834"/>
                  </a:lnTo>
                  <a:cubicBezTo>
                    <a:pt x="38110" y="513834"/>
                    <a:pt x="24918" y="508369"/>
                    <a:pt x="15191" y="498643"/>
                  </a:cubicBezTo>
                  <a:cubicBezTo>
                    <a:pt x="5464" y="488916"/>
                    <a:pt x="0" y="475724"/>
                    <a:pt x="0" y="461968"/>
                  </a:cubicBezTo>
                  <a:lnTo>
                    <a:pt x="0" y="51865"/>
                  </a:lnTo>
                  <a:cubicBezTo>
                    <a:pt x="0" y="38110"/>
                    <a:pt x="5464" y="24918"/>
                    <a:pt x="15191" y="15191"/>
                  </a:cubicBezTo>
                  <a:cubicBezTo>
                    <a:pt x="24918" y="5464"/>
                    <a:pt x="38110" y="0"/>
                    <a:pt x="51865" y="0"/>
                  </a:cubicBezTo>
                  <a:close/>
                </a:path>
              </a:pathLst>
            </a:custGeom>
            <a:solidFill>
              <a:srgbClr val="F7B435"/>
            </a:solidFill>
            <a:ln w="38100">
              <a:solidFill>
                <a:srgbClr val="3A3F64"/>
              </a:solidFill>
            </a:ln>
          </p:spPr>
        </p:sp>
        <p:sp>
          <p:nvSpPr>
            <p:cNvPr name="TextBox 39" id="39"/>
            <p:cNvSpPr txBox="true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286"/>
                </a:lnSpc>
              </a:pPr>
            </a:p>
          </p:txBody>
        </p:sp>
      </p:grpSp>
      <p:sp>
        <p:nvSpPr>
          <p:cNvPr name="Freeform 40" id="40"/>
          <p:cNvSpPr/>
          <p:nvPr/>
        </p:nvSpPr>
        <p:spPr>
          <a:xfrm flipH="false" flipV="false" rot="0">
            <a:off x="5757775" y="7966875"/>
            <a:ext cx="399551" cy="399551"/>
          </a:xfrm>
          <a:custGeom>
            <a:avLst/>
            <a:gdLst/>
            <a:ahLst/>
            <a:cxnLst/>
            <a:rect r="r" b="b" t="t" l="l"/>
            <a:pathLst>
              <a:path h="399551" w="399551">
                <a:moveTo>
                  <a:pt x="0" y="0"/>
                </a:moveTo>
                <a:lnTo>
                  <a:pt x="399552" y="0"/>
                </a:lnTo>
                <a:lnTo>
                  <a:pt x="399552" y="399551"/>
                </a:lnTo>
                <a:lnTo>
                  <a:pt x="0" y="3995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1" id="41"/>
          <p:cNvSpPr txBox="true"/>
          <p:nvPr/>
        </p:nvSpPr>
        <p:spPr>
          <a:xfrm rot="0">
            <a:off x="2384220" y="8985382"/>
            <a:ext cx="3013073" cy="4310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93"/>
              </a:lnSpc>
            </a:pPr>
            <a:r>
              <a:rPr lang="en-US" sz="2069">
                <a:solidFill>
                  <a:srgbClr val="3A3F64"/>
                </a:solidFill>
                <a:latin typeface="Sugo Display"/>
              </a:rPr>
              <a:t>EMAIL: NEVADASOCCERCLUB2@GMAIL.COM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909067" y="644525"/>
            <a:ext cx="3963380" cy="280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36"/>
              </a:lnSpc>
            </a:pPr>
            <a:r>
              <a:rPr lang="en-US" sz="1415" spc="114">
                <a:solidFill>
                  <a:srgbClr val="CEC8C1"/>
                </a:solidFill>
                <a:latin typeface="Lazord Mono Heavy"/>
              </a:rPr>
              <a:t>NEVADA SOCCER CLUB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3050916" y="8754079"/>
            <a:ext cx="1679682" cy="136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7"/>
              </a:lnSpc>
            </a:pPr>
            <a:r>
              <a:rPr lang="en-US" sz="1025" spc="83">
                <a:solidFill>
                  <a:srgbClr val="CEC8C1"/>
                </a:solidFill>
                <a:latin typeface="Lazord Mono Bold"/>
              </a:rPr>
              <a:t>FOR INFORMATION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4435371" y="3559771"/>
            <a:ext cx="1721956" cy="185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8"/>
              </a:lnSpc>
            </a:pPr>
            <a:r>
              <a:rPr lang="en-US" sz="1328" spc="107">
                <a:solidFill>
                  <a:srgbClr val="3A3F64"/>
                </a:solidFill>
                <a:latin typeface="Lazord Mono Bold"/>
              </a:rPr>
              <a:t>GAMES DATES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201756" y="5285665"/>
            <a:ext cx="5377857" cy="53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80"/>
              </a:lnSpc>
            </a:pPr>
            <a:r>
              <a:rPr lang="en-US" sz="4650">
                <a:solidFill>
                  <a:srgbClr val="3A3F64"/>
                </a:solidFill>
                <a:latin typeface="Sugo Display"/>
              </a:rPr>
              <a:t>SCORE FROM 5:30-6:15PM 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530949" y="3580717"/>
            <a:ext cx="1799852" cy="185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8"/>
              </a:lnSpc>
            </a:pPr>
            <a:r>
              <a:rPr lang="en-US" sz="1328" spc="107">
                <a:solidFill>
                  <a:srgbClr val="3A3F64"/>
                </a:solidFill>
                <a:latin typeface="Lazord Mono Bold"/>
              </a:rPr>
              <a:t>PRACTICE DATES 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184537" y="3980143"/>
            <a:ext cx="2520512" cy="406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83"/>
              </a:lnSpc>
            </a:pPr>
            <a:r>
              <a:rPr lang="en-US" sz="3485">
                <a:solidFill>
                  <a:srgbClr val="3A3F64"/>
                </a:solidFill>
                <a:latin typeface="Sugo Display"/>
              </a:rPr>
              <a:t>SEPT 11,13,20,27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4030380" y="3892456"/>
            <a:ext cx="2520512" cy="733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83"/>
              </a:lnSpc>
            </a:pPr>
            <a:r>
              <a:rPr lang="en-US" sz="3485">
                <a:solidFill>
                  <a:srgbClr val="3A3F64"/>
                </a:solidFill>
                <a:latin typeface="Sugo Display"/>
              </a:rPr>
              <a:t>SEPT 18, 25</a:t>
            </a:r>
          </a:p>
          <a:p>
            <a:pPr algn="ctr">
              <a:lnSpc>
                <a:spcPts val="2683"/>
              </a:lnSpc>
            </a:pPr>
            <a:r>
              <a:rPr lang="en-US" sz="3485">
                <a:solidFill>
                  <a:srgbClr val="3A3F64"/>
                </a:solidFill>
                <a:latin typeface="Sugo Display"/>
              </a:rPr>
              <a:t>OCT 2, 4, 9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5035804" y="7773672"/>
            <a:ext cx="1679682" cy="136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7"/>
              </a:lnSpc>
            </a:pPr>
            <a:r>
              <a:rPr lang="en-US" sz="1025" spc="83">
                <a:solidFill>
                  <a:srgbClr val="CEC8C1"/>
                </a:solidFill>
                <a:latin typeface="Lazord Mono Bold"/>
              </a:rPr>
              <a:t>FOLLOW US 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DAFr0k5nKOo</dc:identifier>
  <dcterms:modified xsi:type="dcterms:W3CDTF">2011-08-01T06:04:30Z</dcterms:modified>
  <cp:revision>1</cp:revision>
  <dc:title>Modern Blue &amp; Yellow Soccer Tryouts Flyer</dc:title>
</cp:coreProperties>
</file>